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20" y="-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6ACD-510A-4C6C-A9DB-5BE499B2AA96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823C-042F-4ADD-8D2B-85FF27175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471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B6ACD-510A-4C6C-A9DB-5BE499B2AA96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823C-042F-4ADD-8D2B-85FF27175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7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118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5399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41e__x043f__x0438__x0441__x0430__x043d__x0438__x0435_ xmlns="1ac0956d-5d1e-4e0e-8e0b-7e407ed0755d" xsi:nil="true"/>
    <_dlc_DocId xmlns="9f0cc1a9-1316-408f-8187-e038d83cb259">UKY7T55Y257D-115-5663</_dlc_DocId>
    <_dlc_DocIdUrl xmlns="9f0cc1a9-1316-408f-8187-e038d83cb259">
      <Url>http://intranet/corp/_layouts/DocIdRedir.aspx?ID=UKY7T55Y257D-115-5663</Url>
      <Description>UKY7T55Y257D-115-5663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EF2C69D198B107468DA909A9C208E4B3" ma:contentTypeVersion="1" ma:contentTypeDescription="Создание документа." ma:contentTypeScope="" ma:versionID="52936d6d9e7687f36f7468b284909b65">
  <xsd:schema xmlns:xsd="http://www.w3.org/2001/XMLSchema" xmlns:xs="http://www.w3.org/2001/XMLSchema" xmlns:p="http://schemas.microsoft.com/office/2006/metadata/properties" xmlns:ns2="1ac0956d-5d1e-4e0e-8e0b-7e407ed0755d" xmlns:ns3="9f0cc1a9-1316-408f-8187-e038d83cb259" targetNamespace="http://schemas.microsoft.com/office/2006/metadata/properties" ma:root="true" ma:fieldsID="63224044f852814834d3c1076902e5be" ns2:_="" ns3:_="">
    <xsd:import namespace="1ac0956d-5d1e-4e0e-8e0b-7e407ed0755d"/>
    <xsd:import namespace="9f0cc1a9-1316-408f-8187-e038d83cb259"/>
    <xsd:element name="properties">
      <xsd:complexType>
        <xsd:sequence>
          <xsd:element name="documentManagement">
            <xsd:complexType>
              <xsd:all>
                <xsd:element ref="ns2:_x041e__x043f__x0438__x0441__x0430__x043d__x0438__x0435_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c0956d-5d1e-4e0e-8e0b-7e407ed0755d" elementFormDefault="qualified">
    <xsd:import namespace="http://schemas.microsoft.com/office/2006/documentManagement/types"/>
    <xsd:import namespace="http://schemas.microsoft.com/office/infopath/2007/PartnerControls"/>
    <xsd:element name="_x041e__x043f__x0438__x0441__x0430__x043d__x0438__x0435_" ma:index="2" nillable="true" ma:displayName="Описание" ma:internalName="_x041e__x043f__x0438__x0441__x0430__x043d__x0438__x0435_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cc1a9-1316-408f-8187-e038d83cb259" elementFormDefault="qualified">
    <xsd:import namespace="http://schemas.microsoft.com/office/2006/documentManagement/types"/>
    <xsd:import namespace="http://schemas.microsoft.com/office/infopath/2007/PartnerControls"/>
    <xsd:element name="_dlc_DocId" ma:index="5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6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7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Тип контента"/>
        <xsd:element ref="dc:title" minOccurs="0" maxOccurs="1" ma:index="1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4C89A8-6C73-4818-BD00-876368EBE5BF}">
  <ds:schemaRefs>
    <ds:schemaRef ds:uri="http://schemas.microsoft.com/office/2006/metadata/properties"/>
    <ds:schemaRef ds:uri="http://schemas.microsoft.com/office/infopath/2007/PartnerControls"/>
    <ds:schemaRef ds:uri="1ac0956d-5d1e-4e0e-8e0b-7e407ed0755d"/>
    <ds:schemaRef ds:uri="9f0cc1a9-1316-408f-8187-e038d83cb259"/>
  </ds:schemaRefs>
</ds:datastoreItem>
</file>

<file path=customXml/itemProps2.xml><?xml version="1.0" encoding="utf-8"?>
<ds:datastoreItem xmlns:ds="http://schemas.openxmlformats.org/officeDocument/2006/customXml" ds:itemID="{A83FF8EB-3F57-4646-A794-42A8117C9F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A6EA50-621D-4CC2-ABE5-8E5D4EABB1B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978AA10B-4942-4285-94F0-553CB4ED10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c0956d-5d1e-4e0e-8e0b-7e407ed0755d"/>
    <ds:schemaRef ds:uri="9f0cc1a9-1316-408f-8187-e038d83cb2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Произвольный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>Rosstat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Матосова Оксана Александровна</dc:creator>
  <cp:lastModifiedBy>Пользователь Windows</cp:lastModifiedBy>
  <cp:revision>2</cp:revision>
  <dcterms:created xsi:type="dcterms:W3CDTF">2022-11-09T13:25:49Z</dcterms:created>
  <dcterms:modified xsi:type="dcterms:W3CDTF">2022-11-29T08:45:36Z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0x010100EF2C69D198B107468DA909A9C208E4B3</vt:lpwstr>
  </property>
  <property fmtid="{D5CDD505-2E9C-101B-9397-08002B2CF9AE}" pid="3" name="_dlc_DocIdItemGuid">
    <vt:lpwstr>6b568323-5e00-4b44-9ae4-d1f520c7de79</vt:lpwstr>
  </property>
</Properties>
</file>